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61" r:id="rId105"/>
    <p:sldId id="360" r:id="rId106"/>
    <p:sldId id="359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D98A31-53BC-49B3-9BA3-7C1ACBAFE2C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61"/>
            <p14:sldId id="360"/>
            <p14:sldId id="359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57" d="100"/>
          <a:sy n="57" d="100"/>
        </p:scale>
        <p:origin x="3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microsoft.com/office/2015/10/relationships/revisionInfo" Target="revisionInfo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A7EF1-8632-4EC6-8C74-F99DE9E04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76361C-50F6-4187-A95F-A1933E884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1F746-1869-4C95-A22A-46D8927C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717D-8413-44A8-BEA4-5AC4CBBAD92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0DA4E-CAD4-4D3D-A057-73555865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D31FA-F24E-48CD-BD27-47B3C521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9C9C3-BA99-4B96-AA97-B82712AF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6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6395F-825C-46F2-941D-44A274FAA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9DDDD0-7D87-4E3C-A268-2D52301CF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56658-B0AA-4182-80AF-642C06DC3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717D-8413-44A8-BEA4-5AC4CBBAD92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BAC9A-2D8C-4195-8080-B94F3316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79721-3DC2-495D-AD61-7C747218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9C9C3-BA99-4B96-AA97-B82712AF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87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A2EBB0-343E-47E8-B28D-9D4E15C08A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6E88E-67E2-477A-81E4-058888EA5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24D7A-40A9-4016-8BFC-9CEFC6574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717D-8413-44A8-BEA4-5AC4CBBAD92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2C413-0F74-4DF4-B6BD-B9E1390C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9996C-36C2-4CC5-B88B-679270B1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9C9C3-BA99-4B96-AA97-B82712AF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6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D3E4-2E6A-4D09-A060-A80119BEB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AB2E1-E366-4347-A680-283A6FEB4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EAB46-A62E-4A84-B6AE-60506E78F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717D-8413-44A8-BEA4-5AC4CBBAD92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8C948-EAD3-4D28-B229-50C6E4277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468EA-CEC8-4861-9AAE-8807AB8F0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9C9C3-BA99-4B96-AA97-B82712AF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81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4F1F-DDB8-41C5-9A5C-3AC8FFF3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F9F16-7BAD-4E63-8A77-ADFE39F46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A0FFC-D8EB-415A-8D4E-CAFAFC38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717D-8413-44A8-BEA4-5AC4CBBAD92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DFF1C-B961-48BD-BDF3-937A1E189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7C3E9-91B1-485D-95E0-F604C96BE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9C9C3-BA99-4B96-AA97-B82712AF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7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E655E-5086-4EC0-B1AE-4C1B252D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6E558-5A20-4100-8520-C750742B6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DC497-1A2D-45DE-8CDC-107ABD117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7EF67-3104-45FC-88EE-67FF7F24A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717D-8413-44A8-BEA4-5AC4CBBAD92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E0491-A217-4971-9560-7FCDD744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DAA03-D0BB-4B3A-B231-FA65B6C81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9C9C3-BA99-4B96-AA97-B82712AF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0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ED638-A2C3-427C-A28B-B1AE498D6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4832A-E9C8-4B3F-BA90-609D64115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C0880-7BAB-48C7-98AD-3166DB961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FAEA2C-1CA8-4AB7-A465-BD27744C7D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C6061-98C7-4EA9-8103-148AB53C1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FEB3D4-D8E7-4500-9A3C-F4F0E4699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717D-8413-44A8-BEA4-5AC4CBBAD92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392A5-2294-4AEF-A239-6160A8356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18693-7B0E-4873-95F8-8C313625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9C9C3-BA99-4B96-AA97-B82712AF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76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C6EEC-81A9-4819-B8E4-B4B1BF0B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DEEF7-8613-4BBB-825C-C1E28F5EA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717D-8413-44A8-BEA4-5AC4CBBAD92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FF919-AABF-4DAC-8A20-7CE1AE68F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4F958-35C2-4945-9A56-C1384B309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9C9C3-BA99-4B96-AA97-B82712AF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18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0F1E7-7EF3-4E45-B7CE-B70A3FD52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717D-8413-44A8-BEA4-5AC4CBBAD92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0D6B0-F9EE-4152-AFA7-08BAF7D6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22BF0-15A2-44D5-83CC-2D3110E7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9C9C3-BA99-4B96-AA97-B82712AF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4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1B659-CBCC-4401-A7DF-611506214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C6646-5ECD-4F08-A6E7-E129D55C2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81B6B-C91C-4474-8A33-A68D9A48A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F2173-44F5-407B-9C06-76BD74A1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717D-8413-44A8-BEA4-5AC4CBBAD92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5C967-E9C1-4676-95BD-BB89F844C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94E74-0779-468B-8563-C20071B1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9C9C3-BA99-4B96-AA97-B82712AF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C2D8-F984-4792-84F1-6AAC5F1F4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E4BD7D-3BED-4987-B7D3-105F51E5F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FC3BC-67F4-4D9E-A2E5-1BDC8AB37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35436-3097-41DD-A205-275FD2A8B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717D-8413-44A8-BEA4-5AC4CBBAD92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6A1AE-D5B9-4050-854D-874AA20A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504E9-B8B4-40B8-97EE-19B16211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9C9C3-BA99-4B96-AA97-B82712AF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47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7F7624-F367-46EC-99D8-2AD630994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7E17D-8A1F-4125-A205-91DBCC4C0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18527-9680-4A8B-AE56-8142F89B64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B717D-8413-44A8-BEA4-5AC4CBBAD92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1BB01-5D16-4CF0-A0DA-A2AE6666E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E5759-E857-45D0-BD71-1126A103C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9C9C3-BA99-4B96-AA97-B82712AF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80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27AD-C8E8-4A75-AF3C-41C4F2FC8D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6E236-9AE4-48F9-8DEB-F29AF69FA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501F8-3964-4D84-BC66-3B7A4229B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9" y="467484"/>
            <a:ext cx="11308575" cy="608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79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DA278B-32DF-484A-AE41-D409B21D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97" y="523876"/>
            <a:ext cx="10863286" cy="560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4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72D2-1B1D-40E7-940B-C20464EC4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524404"/>
            <a:ext cx="11029577" cy="585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186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5D3B66-4BE0-4C15-9D99-E4AB81D6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46" y="368300"/>
            <a:ext cx="11025359" cy="598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424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684979-3538-499C-9179-926630D4E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33" y="701146"/>
            <a:ext cx="10593039" cy="559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680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623A53-5B3C-439D-8D04-703B4227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70" y="551390"/>
            <a:ext cx="10475115" cy="56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490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E555AA-D32D-4803-80E0-109443330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03262"/>
            <a:ext cx="10583334" cy="559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833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F2E949-0253-4678-AA93-67AC76BAA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67" y="847196"/>
            <a:ext cx="9537700" cy="51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881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2CBB85-A1C0-428D-B8EE-6B5A8D128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817" y="802215"/>
            <a:ext cx="10166230" cy="531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283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F06731-07A6-4CC4-8EE5-A1FF216A3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92" y="787928"/>
            <a:ext cx="10013810" cy="53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393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DECEF3-B710-4A31-B969-10CAB4E8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57" y="702734"/>
            <a:ext cx="10646303" cy="54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402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B291C9-60FC-4248-AEC2-819F50F87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54" y="621771"/>
            <a:ext cx="10076121" cy="54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48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2CCF32-C8E6-4633-BCE4-88974F2F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3" y="678214"/>
            <a:ext cx="10166703" cy="56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12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E88209-B8BC-4760-9E34-B913F7474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59" y="525462"/>
            <a:ext cx="10569442" cy="575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240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674883-B454-4430-81FF-CF4345830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62" y="915986"/>
            <a:ext cx="10074997" cy="541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743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83F727-C08C-447E-BBA6-ABD3CE2AC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20" y="743479"/>
            <a:ext cx="9925580" cy="551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95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47DCF8-B3C4-4585-AC7C-1762E684B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36" y="806979"/>
            <a:ext cx="9588232" cy="517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868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77C89A-91D1-4CE2-B620-61BCCB00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982" y="563563"/>
            <a:ext cx="10436596" cy="56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00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1236A-325B-4DA2-9707-FB79790DD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6" y="687386"/>
            <a:ext cx="10118346" cy="552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471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BD904D-3CCB-43E3-95B1-7874EED1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04" y="619654"/>
            <a:ext cx="10304463" cy="556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989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596309-4CD0-4CFE-938F-C0C4354B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93" y="944032"/>
            <a:ext cx="9998074" cy="511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978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2A3DE3-45BE-4682-A0DA-663722CAD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990" y="849312"/>
            <a:ext cx="9286875" cy="506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442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A62D48-4019-4AF2-9078-DEDF6E79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91" y="461432"/>
            <a:ext cx="10693819" cy="55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65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2F9B71-15B9-434C-9852-D1F9E1D70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757767"/>
            <a:ext cx="10074099" cy="557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244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12B55B-1445-4EDC-B37D-2919757E5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49" y="636588"/>
            <a:ext cx="10555817" cy="568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408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D537A8-4400-4CCD-940A-7FD63768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33" y="753533"/>
            <a:ext cx="10278046" cy="52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171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91D655-3EF2-4600-B481-3CC2556B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33" y="833966"/>
            <a:ext cx="10881136" cy="527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014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A5FE6D-154F-4A0F-B224-494A1A362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70" y="637117"/>
            <a:ext cx="10951771" cy="557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238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1F61F0-D9D0-4223-AFBB-0518DF61D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79" y="558271"/>
            <a:ext cx="10197410" cy="569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750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56DD9-C46A-4815-9A2D-0AC8F4E86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84" y="801687"/>
            <a:ext cx="10537358" cy="541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20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CAEF08-B604-440A-AD21-6F14D8E45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847195"/>
            <a:ext cx="10164233" cy="552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284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CE8E58-0E82-4133-928D-3254C40BD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15" y="640820"/>
            <a:ext cx="10541045" cy="56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2725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191089-1761-40E1-A753-D0FBE59EF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28" y="608012"/>
            <a:ext cx="10142528" cy="562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1167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A12816-E14D-4BC0-BCAC-B39F3D532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95" y="542395"/>
            <a:ext cx="10076573" cy="551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65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B5B1FC-C8CA-440F-A1B5-3C5FBC6D8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22" y="589667"/>
            <a:ext cx="10894751" cy="592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6440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A3491F-2EB6-466C-8F74-561C1629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42" y="779991"/>
            <a:ext cx="9936692" cy="507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347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CC5493-5DBA-4229-97DD-87086F61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43" y="800099"/>
            <a:ext cx="9695352" cy="517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760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FA1A5C-3940-42ED-867C-29195F9B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57" y="590549"/>
            <a:ext cx="10200459" cy="557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811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4194C1-84F3-4E01-A5C2-A1422A35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554" y="735013"/>
            <a:ext cx="9578447" cy="52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187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EDC544-EB91-4DA7-8A0A-284239D3A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58" y="664632"/>
            <a:ext cx="10031024" cy="532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1652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D5D3A6-41C6-49DD-B763-216EBA923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721" y="715962"/>
            <a:ext cx="9985308" cy="53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785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254CE-3EC0-4100-BD1D-E942B9FE8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0" y="560915"/>
            <a:ext cx="10279139" cy="556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464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461A6C-0971-4510-A957-45B7E5497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749299"/>
            <a:ext cx="10190083" cy="53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75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8CAE53-5CCD-4EC8-B38D-95C7A0C30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96" y="772583"/>
            <a:ext cx="9864062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830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0ECA13-7687-4662-9772-6A2776F79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141" y="783696"/>
            <a:ext cx="9763126" cy="524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8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8582F6-85F9-485A-AB2F-6150300D6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29" y="561093"/>
            <a:ext cx="10541849" cy="570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607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5CA9BD-E26A-45C3-83C3-1421913AE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24" y="836612"/>
            <a:ext cx="9998075" cy="534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753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3FCFD1-4B94-4F43-9FDA-FEC0CD0E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95" y="649288"/>
            <a:ext cx="10668383" cy="551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332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5FDC7-B0A4-4241-97CC-D4483438B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03" y="763058"/>
            <a:ext cx="9906530" cy="51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223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0F69A-D884-432E-B218-8F346E6A9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08" y="541865"/>
            <a:ext cx="9907648" cy="523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98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65F56B-E9E7-4859-80AE-E911F3F11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684" y="948267"/>
            <a:ext cx="9027722" cy="496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45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25330E-8CF3-4CD3-9DB1-D1DA3B186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12" y="588433"/>
            <a:ext cx="9947099" cy="539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25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C5A957-2578-4E98-97C0-FDFCA9450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375178"/>
            <a:ext cx="11027657" cy="607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40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988B80-C7CB-45D3-9B98-FC6ED86C5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98" y="904698"/>
            <a:ext cx="9526235" cy="508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05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C1A5CB-B7BF-4898-BB70-6F75C878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60" y="605720"/>
            <a:ext cx="10505400" cy="55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CC57A-8E22-45B2-B395-8FD4E0FF4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1149-0F7D-4065-A8DE-07AEDB76E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E3393-D485-467E-9818-2E676F208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15" y="492447"/>
            <a:ext cx="11335969" cy="603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63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6B5954-1BDE-4B87-B4EF-B31DD6216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90" y="634823"/>
            <a:ext cx="10197060" cy="54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63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DC4DE-92E9-47B6-9AE5-A5A6C790F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49" y="640114"/>
            <a:ext cx="10270675" cy="552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9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16A58E-6594-41F6-98F8-ADAE8FEA2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14" y="526166"/>
            <a:ext cx="10810044" cy="57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89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446C4E-0367-45C2-9D87-A828387E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70" y="650345"/>
            <a:ext cx="10117043" cy="528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A13AA7-1459-42F4-A7FD-43B6D14D8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59" y="744184"/>
            <a:ext cx="9385652" cy="539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82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22B484-2BCC-4E4E-B9E6-269D6F160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98" y="331612"/>
            <a:ext cx="10680532" cy="601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07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CDF145-0F31-4793-83E8-473608280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96" y="557565"/>
            <a:ext cx="10287012" cy="551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55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F5BA99-B617-4D21-BB1E-1DE648324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46" y="723900"/>
            <a:ext cx="10277475" cy="555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61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F221C5-A314-469B-A3E3-AC80F3310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09" y="902229"/>
            <a:ext cx="10307252" cy="543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12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5EB4C3-1BE0-4ACF-A0BD-5DE1382D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25" y="842785"/>
            <a:ext cx="9968441" cy="536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21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6AEDE-79E3-4618-BB3A-4DCC26AD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FB4F0-5CB5-46E0-99B3-28A84486C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77FB1-C5C2-4F91-9ABF-11AC10F05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88" y="237281"/>
            <a:ext cx="11040659" cy="59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30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3235BF-1247-481F-8AB7-54069437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44" y="524934"/>
            <a:ext cx="10212263" cy="55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53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25D8BA-68C2-4AFF-88CB-6601C693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93" y="738011"/>
            <a:ext cx="9568039" cy="537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56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12F0DB-E4ED-4327-805A-5482A4EB7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27" y="811740"/>
            <a:ext cx="9726083" cy="539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57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CF283-BDE4-4C2C-A952-988DF9C3C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4" y="807156"/>
            <a:ext cx="10604853" cy="562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78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C6ABE6-A101-4C87-9B40-76460FC5F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85" y="515407"/>
            <a:ext cx="10375106" cy="561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41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A20082-E2D9-4CBA-A6F7-3920A1D4D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59" y="605718"/>
            <a:ext cx="10847648" cy="572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75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41D304-5C65-4053-8924-872C63BC1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45" y="890939"/>
            <a:ext cx="10081331" cy="539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55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2C3966-C700-4485-8591-D16814B21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553" y="782814"/>
            <a:ext cx="10100380" cy="53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88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3682A-A2E5-4A13-8F91-56BB6E21A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82" y="608187"/>
            <a:ext cx="10121018" cy="576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23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2C6F7C-0180-4745-9070-5A6DAE725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167" y="968727"/>
            <a:ext cx="9271791" cy="500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88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2BA4-E95E-4F3C-B218-6391BBFE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D2EA-4716-423A-A3A6-989BDDE9A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C3DFF-5FD5-48AB-B2A0-320DB30DD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17" y="265855"/>
            <a:ext cx="10742938" cy="6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49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309606-F598-4846-8253-0C52059BC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528" y="939094"/>
            <a:ext cx="9687272" cy="51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60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408F30-FFB5-4250-A884-E0F13B0D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54" y="907697"/>
            <a:ext cx="9805688" cy="50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17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D7FE6F-4E41-4C46-ABEA-599DF13B8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72" y="792339"/>
            <a:ext cx="10033706" cy="53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53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52E479-650D-4BDD-9172-3FC333676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25" y="902229"/>
            <a:ext cx="9960761" cy="530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28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475856-1605-41A5-AB0E-BC03AABC5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76" y="855309"/>
            <a:ext cx="9794346" cy="521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62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102B5E-D203-43E3-A490-B1136DB31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39" y="714904"/>
            <a:ext cx="9691881" cy="539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0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CE2337-82F6-4AE1-95F8-4E3CAD007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55" y="794104"/>
            <a:ext cx="10166031" cy="532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59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9B0BF4-0F31-4C17-8EF9-A73813B51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39" y="841904"/>
            <a:ext cx="9234034" cy="528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10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E17ECA-4636-4822-A3D6-8C4D9B7D0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314" y="693031"/>
            <a:ext cx="9417130" cy="50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74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CE8EE-C418-4C6F-A156-186B64F2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98" y="693032"/>
            <a:ext cx="9906437" cy="53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94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A61E8-932F-44FE-A163-7C4D70519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94D10-4C52-4738-938B-D1EA01027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25B00-734F-44EC-B0E2-9447B7A4F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06" y="254281"/>
            <a:ext cx="11006788" cy="602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63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57F744-F371-483E-800F-4E7232E8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71" y="666926"/>
            <a:ext cx="10354384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6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DCC55B-9D87-4087-BC66-1E82644FF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446" y="770818"/>
            <a:ext cx="9854723" cy="540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18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38F942-F169-4F21-B0AB-1D8C543B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39" y="829734"/>
            <a:ext cx="1002594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73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853D22-BAA6-419A-B13A-90B72231F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88" y="640115"/>
            <a:ext cx="9623967" cy="525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524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033C0A-F101-4E2D-BFBE-858EA07EB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62" y="697089"/>
            <a:ext cx="10211877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74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86EB8F-421D-463E-913D-0AEA8DE54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94" y="808917"/>
            <a:ext cx="9624484" cy="514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99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7BDADB-28A4-43D9-88B0-8DBBBF05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69" y="1053747"/>
            <a:ext cx="10010598" cy="536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979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C48E81-62FE-45FA-A37C-BC494A7B4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15" y="537986"/>
            <a:ext cx="10255231" cy="550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507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99E55C-DE17-426E-976C-3723E0EA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54" y="998360"/>
            <a:ext cx="8981546" cy="49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657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E70B4B-1812-44D1-B4C5-F164396D7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91" y="845608"/>
            <a:ext cx="9168341" cy="48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38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9CF65-93F9-490A-A7CF-ACA75545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84999-8660-481C-8502-C5877D345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0EE66-EA41-4BE8-B216-98C2CBC8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" y="365125"/>
            <a:ext cx="11380337" cy="594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088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DC4E2A-ED48-4D49-8B02-E0858FEE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433" y="1047748"/>
            <a:ext cx="9766300" cy="537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92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BDF294-2A64-43FC-B995-F72F4754C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38" y="960966"/>
            <a:ext cx="10367962" cy="528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548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D9D7B9-557C-41A7-B34D-B02E3E4F1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25" y="787929"/>
            <a:ext cx="9549342" cy="496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83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528EA0-E754-43C8-99E4-D79CBC2B1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83" y="916516"/>
            <a:ext cx="9232991" cy="51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58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08F845-D741-411D-B9C8-5BA43C381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95" y="715433"/>
            <a:ext cx="10082332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405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861B2-180C-4DA4-B618-791A97E6E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24" y="738187"/>
            <a:ext cx="10086975" cy="546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80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4417F-5EAC-4FDE-90FD-8186380A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470428"/>
            <a:ext cx="10104373" cy="576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504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D99602-B9A7-4D66-A0DD-1761633C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337" y="888999"/>
            <a:ext cx="9606510" cy="542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677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7E31B8-E662-43E8-ADB6-D4F7BDD12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40" y="818620"/>
            <a:ext cx="9424459" cy="522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411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267A4A-9D71-4CE4-AFB4-4E9FA2391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04" y="552449"/>
            <a:ext cx="9608614" cy="522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32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9D002-A531-4E8C-8285-1497D9BA0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07" y="486832"/>
            <a:ext cx="10821226" cy="595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855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DD0BCC-9425-49F1-A8E7-E21FA77F0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58" y="927629"/>
            <a:ext cx="9676088" cy="498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835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373074-081B-4947-861B-9BEEF31CF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38" y="651933"/>
            <a:ext cx="10410029" cy="54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723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4C24B7-31FE-404F-8499-FEBDBD4F7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15" y="782637"/>
            <a:ext cx="10309767" cy="534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000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CB28CF-8A54-44FD-80AC-81AEBEEA4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46" y="665691"/>
            <a:ext cx="10211518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337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5FD362-373D-4AD5-904A-787C88983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99" y="759353"/>
            <a:ext cx="10384367" cy="551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638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75AE9A-74F6-47C5-8867-49C5961DA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03" y="765703"/>
            <a:ext cx="10329721" cy="543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93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6A022C-8528-4C99-9748-BEE4185C0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819679"/>
            <a:ext cx="9901238" cy="52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420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8B3BC3-848A-429E-BB28-ABA66C7D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99" y="795338"/>
            <a:ext cx="10296463" cy="546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746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F60202-72BE-44EC-9024-752E5AAE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20" y="944561"/>
            <a:ext cx="10156782" cy="52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26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F7F23E-F95C-4380-9ED1-DF898C59F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46" y="696383"/>
            <a:ext cx="1067016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21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3F2343-72E1-4E97-BA3C-D381232C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80" y="419451"/>
            <a:ext cx="10760076" cy="604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629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29D11-CD4C-457A-A865-DEEFEF3D2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24" y="696382"/>
            <a:ext cx="9748309" cy="517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592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2FD7B3-091B-4C27-BA03-4A66FCB94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722841"/>
            <a:ext cx="10525529" cy="554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32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C80CE9-5AC8-4F46-8CB6-B225EAA6C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711199"/>
            <a:ext cx="9995842" cy="535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597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43B36C-0172-49D9-9269-5F1F3A93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861483"/>
            <a:ext cx="9325504" cy="508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381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73EE9F-FE86-47DC-AA69-F6B6FB4D1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33" y="697441"/>
            <a:ext cx="9867900" cy="550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217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20E7B2-D5C5-4641-A252-1037985E7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257" y="713846"/>
            <a:ext cx="10184109" cy="555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017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A74D8B-EF3C-4669-973C-D10FA020F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54" y="819678"/>
            <a:ext cx="10234476" cy="542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88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82E4D5-F158-4357-B753-8BD4D879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777874"/>
            <a:ext cx="10172700" cy="53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549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908A10-B9C2-4DD2-8DED-DEAB6ED02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45" y="846137"/>
            <a:ext cx="10208154" cy="540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95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FA179-B069-4555-842A-3A92294AA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67" y="715432"/>
            <a:ext cx="10769842" cy="565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92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7C78A7-A1F4-4CA2-A2BB-99FF2CEF7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09" y="595134"/>
            <a:ext cx="10930291" cy="57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579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12121C-2C4F-4C5D-913A-F134865AC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53" y="643995"/>
            <a:ext cx="10166880" cy="554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380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168D53-D6C0-4233-9409-D2F4D561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65" y="727604"/>
            <a:ext cx="10592587" cy="557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92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B23A78-F222-43F4-ACB9-C39A12FF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7" y="628650"/>
            <a:ext cx="10725764" cy="57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959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1838E4-52DC-4124-B9C2-D636C0A0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08" y="588962"/>
            <a:ext cx="10430197" cy="550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551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1BD81-E449-4A84-B928-B4C4A3D9E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4" y="727074"/>
            <a:ext cx="10198391" cy="536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262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F92D6D-76A2-429F-B730-9CAE6DA85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29" y="483657"/>
            <a:ext cx="10680231" cy="574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535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C9E1B5-441F-47B6-B14F-195A6C627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04" y="725488"/>
            <a:ext cx="10280394" cy="550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295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ED777-EBE0-4E1F-8E36-555CC5D36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483129"/>
            <a:ext cx="10876327" cy="576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143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5E7CCC-961E-4FEC-A543-6DAD86D1E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33" y="686328"/>
            <a:ext cx="10327134" cy="546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430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7FD62-C00C-40B0-A591-2DA21C38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75" y="644524"/>
            <a:ext cx="10068539" cy="519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6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0</Words>
  <Application>Microsoft Office PowerPoint</Application>
  <PresentationFormat>Widescreen</PresentationFormat>
  <Paragraphs>0</Paragraphs>
  <Slides>143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Harshit Yadav</dc:creator>
  <cp:lastModifiedBy>Harshit Yadav</cp:lastModifiedBy>
  <cp:revision>25</cp:revision>
  <dcterms:created xsi:type="dcterms:W3CDTF">2017-07-30T14:33:40Z</dcterms:created>
  <dcterms:modified xsi:type="dcterms:W3CDTF">2017-08-01T03:32:03Z</dcterms:modified>
</cp:coreProperties>
</file>